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12.08.2013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27432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</a:t>
            </a:r>
            <a:r>
              <a:rPr lang="ru-RU" sz="7200" dirty="0" smtClean="0">
                <a:solidFill>
                  <a:srgbClr val="0070C0"/>
                </a:solidFill>
              </a:rPr>
              <a:t>жизни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93307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28800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</a:t>
            </a:r>
            <a:r>
              <a:rPr lang="ru-RU" b="1" dirty="0" smtClean="0">
                <a:solidFill>
                  <a:srgbClr val="000000"/>
                </a:solidFill>
              </a:rPr>
              <a:t>Физическая активность </a:t>
            </a:r>
            <a:r>
              <a:rPr lang="ru-RU" dirty="0" smtClean="0">
                <a:solidFill>
                  <a:srgbClr val="000000"/>
                </a:solidFill>
              </a:rPr>
              <a:t>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070796" cy="340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7"/>
            <a:ext cx="4104456" cy="6120681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4" y="785813"/>
            <a:ext cx="789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В</a:t>
            </a:r>
            <a:r>
              <a:rPr lang="ru-RU" sz="3200" b="1" dirty="0">
                <a:solidFill>
                  <a:srgbClr val="FF0000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 dirty="0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36912"/>
            <a:ext cx="8280920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Недаром </a:t>
            </a:r>
            <a:r>
              <a:rPr lang="ru-RU" sz="2800" b="1" dirty="0" smtClean="0"/>
              <a:t>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43125"/>
            <a:ext cx="6858000" cy="426878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</a:t>
            </a:r>
            <a:endParaRPr lang="ru-RU" sz="2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бедность</a:t>
            </a:r>
            <a:r>
              <a:rPr lang="ru-RU" sz="2800" dirty="0" smtClean="0"/>
              <a:t>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</a:t>
            </a:r>
            <a:r>
              <a:rPr lang="ru-RU" sz="2800" dirty="0" smtClean="0"/>
              <a:t>мертвыми.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</a:t>
            </a:r>
            <a:r>
              <a:rPr lang="ru-RU" sz="2800" dirty="0" smtClean="0"/>
              <a:t>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649" y="3329608"/>
            <a:ext cx="256135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424936" cy="2000264"/>
          </a:xfrm>
        </p:spPr>
        <p:txBody>
          <a:bodyPr>
            <a:normAutofit fontScale="90000"/>
          </a:bodyPr>
          <a:lstStyle/>
          <a:p>
            <a:pPr marL="36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86374"/>
            <a:ext cx="7920880" cy="1310977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8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3800" dirty="0" smtClean="0">
                <a:solidFill>
                  <a:srgbClr val="00B050"/>
                </a:solidFill>
              </a:rPr>
              <a:t> - </a:t>
            </a:r>
            <a:r>
              <a:rPr lang="ru-RU" sz="38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</a:t>
            </a:r>
            <a:endParaRPr lang="ru-RU" dirty="0" smtClean="0"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Сейчас </a:t>
            </a:r>
            <a:r>
              <a:rPr lang="ru-RU" dirty="0" smtClean="0">
                <a:cs typeface="Times New Roman" pitchFamily="18" charset="0"/>
              </a:rPr>
              <a:t>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664"/>
            <a:ext cx="3961806" cy="29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58246" cy="35115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780928"/>
            <a:ext cx="4142473" cy="385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533081" cy="4709120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72408" cy="42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478314" cy="399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545" y="2132856"/>
            <a:ext cx="867645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1844824"/>
            <a:ext cx="8208911" cy="4162201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14375"/>
            <a:ext cx="8363272" cy="541178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элементом здорового образа жизни является </a:t>
            </a:r>
            <a:endParaRPr lang="ru-RU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рациональное питание</a:t>
            </a:r>
          </a:p>
          <a:p>
            <a:pPr algn="just">
              <a:buNone/>
            </a:pPr>
            <a:r>
              <a:rPr lang="ru-RU" i="1" dirty="0" smtClean="0">
                <a:latin typeface="Comic Sans MS" pitchFamily="66" charset="0"/>
              </a:rPr>
              <a:t>«</a:t>
            </a:r>
            <a:r>
              <a:rPr lang="ru-RU" i="1" dirty="0" smtClean="0">
                <a:latin typeface="Comic Sans MS" pitchFamily="66" charset="0"/>
              </a:rPr>
              <a:t>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b="1" dirty="0" smtClean="0">
                <a:latin typeface="Comic Sans MS" pitchFamily="66" charset="0"/>
              </a:rPr>
              <a:t>так говорил Л.Н. Толстой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95592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</a:t>
            </a:r>
            <a:r>
              <a:rPr lang="ru-RU" dirty="0" smtClean="0">
                <a:solidFill>
                  <a:srgbClr val="00B050"/>
                </a:solidFill>
              </a:rPr>
              <a:t>питание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1500188"/>
            <a:ext cx="3604964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0042"/>
            <a:ext cx="76145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сырые </a:t>
            </a:r>
            <a:r>
              <a:rPr lang="ru-RU" dirty="0" smtClean="0"/>
              <a:t>растительные </a:t>
            </a:r>
            <a:r>
              <a:rPr lang="ru-RU" dirty="0" smtClean="0"/>
              <a:t>продукты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779912" cy="4853136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</a:t>
            </a:r>
            <a:r>
              <a:rPr lang="ru-RU" dirty="0" smtClean="0">
                <a:cs typeface="Times New Roman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285109" cy="36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2564904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1000 лет назад великий врач  Древнего Востока Авиценна писал</a:t>
            </a:r>
            <a:r>
              <a:rPr lang="ru-RU" sz="2000" dirty="0">
                <a:latin typeface="Franklin Gothic Book" pitchFamily="34" charset="0"/>
              </a:rPr>
              <a:t>:</a:t>
            </a:r>
          </a:p>
          <a:p>
            <a:r>
              <a:rPr lang="ru-RU" sz="2000" i="1" dirty="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 i="1" dirty="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 i="1" dirty="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 i="1" dirty="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 i="1" dirty="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 i="1" dirty="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 i="1" dirty="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 i="1" dirty="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2" y="1700808"/>
            <a:ext cx="475134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4797152"/>
            <a:ext cx="2866109" cy="190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68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3635375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042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523</TotalTime>
  <Words>839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Здоровый образ жизни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Слайд 4</vt:lpstr>
      <vt:lpstr>Правильное питание</vt:lpstr>
      <vt:lpstr>Употреблять в пищу  сырые растительные продукты   </vt:lpstr>
      <vt:lpstr>Закаливание</vt:lpstr>
      <vt:lpstr>Способов закаливания много.</vt:lpstr>
      <vt:lpstr>Вводные процедуры. </vt:lpstr>
      <vt:lpstr>Физическая активность.</vt:lpstr>
      <vt:lpstr>Слайд 11</vt:lpstr>
      <vt:lpstr>Слайд 12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Слайд 18</vt:lpstr>
      <vt:lpstr>Употребление алкоголя – это тоже вредная привычка организма. 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Потапова</cp:lastModifiedBy>
  <cp:revision>53</cp:revision>
  <dcterms:created xsi:type="dcterms:W3CDTF">2011-01-22T20:14:33Z</dcterms:created>
  <dcterms:modified xsi:type="dcterms:W3CDTF">2013-08-12T15:48:13Z</dcterms:modified>
</cp:coreProperties>
</file>